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C8DDF-DC15-4D22-B60F-E7584B50FE19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69AB-B1A1-44E1-A40A-365CD0481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417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C8DDF-DC15-4D22-B60F-E7584B50FE19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69AB-B1A1-44E1-A40A-365CD0481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997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C8DDF-DC15-4D22-B60F-E7584B50FE19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69AB-B1A1-44E1-A40A-365CD0481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2728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276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C8DDF-DC15-4D22-B60F-E7584B50FE19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69AB-B1A1-44E1-A40A-365CD0481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265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C8DDF-DC15-4D22-B60F-E7584B50FE19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69AB-B1A1-44E1-A40A-365CD0481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02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C8DDF-DC15-4D22-B60F-E7584B50FE19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69AB-B1A1-44E1-A40A-365CD0481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6822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C8DDF-DC15-4D22-B60F-E7584B50FE19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69AB-B1A1-44E1-A40A-365CD0481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92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C8DDF-DC15-4D22-B60F-E7584B50FE19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69AB-B1A1-44E1-A40A-365CD0481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923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C8DDF-DC15-4D22-B60F-E7584B50FE19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69AB-B1A1-44E1-A40A-365CD0481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0648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C8DDF-DC15-4D22-B60F-E7584B50FE19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69AB-B1A1-44E1-A40A-365CD0481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76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C8DDF-DC15-4D22-B60F-E7584B50FE19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69AB-B1A1-44E1-A40A-365CD0481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9684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C8DDF-DC15-4D22-B60F-E7584B50FE19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569AB-B1A1-44E1-A40A-365CD0481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5427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034" y="557002"/>
            <a:ext cx="9225367" cy="568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84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163" y="200299"/>
            <a:ext cx="9617569" cy="5984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79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67355" y="463295"/>
            <a:ext cx="8154924" cy="62560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52876" y="5609031"/>
            <a:ext cx="71183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Gill Sans MT"/>
                <a:cs typeface="Gill Sans MT"/>
              </a:rPr>
              <a:t>Tiberj,</a:t>
            </a:r>
            <a:r>
              <a:rPr sz="1100" spc="-7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2018</a:t>
            </a:r>
            <a:endParaRPr sz="1100">
              <a:latin typeface="Gill Sans MT"/>
              <a:cs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406383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397" y="392929"/>
            <a:ext cx="9297206" cy="6072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29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457" y="357051"/>
            <a:ext cx="9161417" cy="5991497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8107680" y="5283815"/>
            <a:ext cx="2394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Sources : enquêtes participation de l’INSEE, </a:t>
            </a:r>
            <a:r>
              <a:rPr lang="fr-FR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2017</a:t>
            </a:r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Calculs V Tiberj</a:t>
            </a:r>
          </a:p>
          <a:p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67097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Appréhender les registres de participation et leurs évolutions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399" y="1737360"/>
            <a:ext cx="7658503" cy="5001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87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1036</TotalTime>
  <Words>12</Words>
  <Application>Microsoft Office PowerPoint</Application>
  <PresentationFormat>Grand écran</PresentationFormat>
  <Paragraphs>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Gill Sans MT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Appréhender les registres de participation et leurs évolutions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Tiberj</dc:creator>
  <cp:lastModifiedBy>Vincent Tiberj</cp:lastModifiedBy>
  <cp:revision>2</cp:revision>
  <dcterms:created xsi:type="dcterms:W3CDTF">2022-04-07T15:34:35Z</dcterms:created>
  <dcterms:modified xsi:type="dcterms:W3CDTF">2022-04-08T08:51:29Z</dcterms:modified>
</cp:coreProperties>
</file>