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2" r:id="rId6"/>
    <p:sldId id="261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C8DDF-DC15-4D22-B60F-E7584B50FE19}" type="datetimeFigureOut">
              <a:rPr lang="fr-FR" smtClean="0"/>
              <a:t>07/04/2022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569AB-B1A1-44E1-A40A-365CD04816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5417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C8DDF-DC15-4D22-B60F-E7584B50FE19}" type="datetimeFigureOut">
              <a:rPr lang="fr-FR" smtClean="0"/>
              <a:t>07/04/2022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569AB-B1A1-44E1-A40A-365CD04816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7997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C8DDF-DC15-4D22-B60F-E7584B50FE19}" type="datetimeFigureOut">
              <a:rPr lang="fr-FR" smtClean="0"/>
              <a:t>07/04/2022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569AB-B1A1-44E1-A40A-365CD04816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27289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4/7/2022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52765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C8DDF-DC15-4D22-B60F-E7584B50FE19}" type="datetimeFigureOut">
              <a:rPr lang="fr-FR" smtClean="0"/>
              <a:t>07/04/2022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569AB-B1A1-44E1-A40A-365CD04816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6265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C8DDF-DC15-4D22-B60F-E7584B50FE19}" type="datetimeFigureOut">
              <a:rPr lang="fr-FR" smtClean="0"/>
              <a:t>07/04/2022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569AB-B1A1-44E1-A40A-365CD04816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802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C8DDF-DC15-4D22-B60F-E7584B50FE19}" type="datetimeFigureOut">
              <a:rPr lang="fr-FR" smtClean="0"/>
              <a:t>07/04/2022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569AB-B1A1-44E1-A40A-365CD04816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6822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C8DDF-DC15-4D22-B60F-E7584B50FE19}" type="datetimeFigureOut">
              <a:rPr lang="fr-FR" smtClean="0"/>
              <a:t>07/04/2022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569AB-B1A1-44E1-A40A-365CD04816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9392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C8DDF-DC15-4D22-B60F-E7584B50FE19}" type="datetimeFigureOut">
              <a:rPr lang="fr-FR" smtClean="0"/>
              <a:t>07/04/2022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569AB-B1A1-44E1-A40A-365CD04816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923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C8DDF-DC15-4D22-B60F-E7584B50FE19}" type="datetimeFigureOut">
              <a:rPr lang="fr-FR" smtClean="0"/>
              <a:t>07/04/2022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569AB-B1A1-44E1-A40A-365CD04816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0648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C8DDF-DC15-4D22-B60F-E7584B50FE19}" type="datetimeFigureOut">
              <a:rPr lang="fr-FR" smtClean="0"/>
              <a:t>07/04/2022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569AB-B1A1-44E1-A40A-365CD04816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4762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C8DDF-DC15-4D22-B60F-E7584B50FE19}" type="datetimeFigureOut">
              <a:rPr lang="fr-FR" smtClean="0"/>
              <a:t>07/04/2022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569AB-B1A1-44E1-A40A-365CD04816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9684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3C8DDF-DC15-4D22-B60F-E7584B50FE19}" type="datetimeFigureOut">
              <a:rPr lang="fr-FR" smtClean="0"/>
              <a:t>07/04/2022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F569AB-B1A1-44E1-A40A-365CD04816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5427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4034" y="557002"/>
            <a:ext cx="9225367" cy="5685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9848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1163" y="200299"/>
            <a:ext cx="9617569" cy="5984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1794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467355" y="463295"/>
            <a:ext cx="8154924" cy="62560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3452876" y="5609031"/>
            <a:ext cx="71183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5" dirty="0">
                <a:latin typeface="Gill Sans MT"/>
                <a:cs typeface="Gill Sans MT"/>
              </a:rPr>
              <a:t>Tiberj,</a:t>
            </a:r>
            <a:r>
              <a:rPr sz="1100" spc="-75" dirty="0">
                <a:latin typeface="Gill Sans MT"/>
                <a:cs typeface="Gill Sans MT"/>
              </a:rPr>
              <a:t> </a:t>
            </a:r>
            <a:r>
              <a:rPr sz="1100" dirty="0">
                <a:latin typeface="Gill Sans MT"/>
                <a:cs typeface="Gill Sans MT"/>
              </a:rPr>
              <a:t>2018</a:t>
            </a:r>
            <a:endParaRPr sz="1100">
              <a:latin typeface="Gill Sans MT"/>
              <a:cs typeface="Gill Sans MT"/>
            </a:endParaRPr>
          </a:p>
        </p:txBody>
      </p:sp>
    </p:spTree>
    <p:extLst>
      <p:ext uri="{BB962C8B-B14F-4D97-AF65-F5344CB8AC3E}">
        <p14:creationId xmlns:p14="http://schemas.microsoft.com/office/powerpoint/2010/main" val="4063836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397" y="392929"/>
            <a:ext cx="9297206" cy="6072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9296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0457" y="357051"/>
            <a:ext cx="9161417" cy="5991497"/>
          </a:xfrm>
          <a:prstGeom prst="rect">
            <a:avLst/>
          </a:prstGeom>
          <a:noFill/>
        </p:spPr>
      </p:pic>
      <p:sp>
        <p:nvSpPr>
          <p:cNvPr id="2" name="Rectangle 1"/>
          <p:cNvSpPr/>
          <p:nvPr/>
        </p:nvSpPr>
        <p:spPr>
          <a:xfrm>
            <a:off x="8107680" y="5283815"/>
            <a:ext cx="239485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Sources : enquêtes participation de l’INSEE, </a:t>
            </a:r>
            <a:r>
              <a:rPr lang="fr-FR" sz="1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2017</a:t>
            </a:r>
            <a:r>
              <a:rPr lang="fr-FR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Calculs V Tiberj</a:t>
            </a:r>
          </a:p>
          <a:p>
            <a:endParaRPr lang="fr-FR" sz="1200" dirty="0"/>
          </a:p>
        </p:txBody>
      </p:sp>
    </p:spTree>
    <p:extLst>
      <p:ext uri="{BB962C8B-B14F-4D97-AF65-F5344CB8AC3E}">
        <p14:creationId xmlns:p14="http://schemas.microsoft.com/office/powerpoint/2010/main" val="2670979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Appréhender les registres de participation et leurs évolutions</a:t>
            </a:r>
            <a:endParaRPr lang="fr-FR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399" y="1737360"/>
            <a:ext cx="7658503" cy="5001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6877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1036</TotalTime>
  <Words>12</Words>
  <Application>Microsoft Office PowerPoint</Application>
  <PresentationFormat>Grand écran</PresentationFormat>
  <Paragraphs>3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Gill Sans MT</vt:lpstr>
      <vt:lpstr>Times New Roman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Appréhender les registres de participation et leurs évolutions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Vincent Tiberj</dc:creator>
  <cp:lastModifiedBy>Vincent Tiberj</cp:lastModifiedBy>
  <cp:revision>2</cp:revision>
  <dcterms:created xsi:type="dcterms:W3CDTF">2022-04-07T15:34:35Z</dcterms:created>
  <dcterms:modified xsi:type="dcterms:W3CDTF">2022-04-08T08:51:29Z</dcterms:modified>
</cp:coreProperties>
</file>