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1" r:id="rId3"/>
    <p:sldId id="257" r:id="rId4"/>
    <p:sldId id="260" r:id="rId5"/>
    <p:sldId id="266" r:id="rId6"/>
    <p:sldId id="261" r:id="rId7"/>
    <p:sldId id="272" r:id="rId8"/>
    <p:sldId id="269" r:id="rId9"/>
    <p:sldId id="264" r:id="rId10"/>
    <p:sldId id="265" r:id="rId11"/>
    <p:sldId id="273" r:id="rId12"/>
    <p:sldId id="263" r:id="rId13"/>
    <p:sldId id="270" r:id="rId14"/>
    <p:sldId id="25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AC47D-2D1D-4FED-85D7-B3200A5A024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05DB90A-C528-4651-8A65-87980D47B196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Terminale générale</a:t>
          </a:r>
        </a:p>
      </dgm:t>
    </dgm:pt>
    <dgm:pt modelId="{679D11CD-FD3A-4BA5-B4CA-DAE31AB5E69E}" type="parTrans" cxnId="{FDAA9D03-668B-4A66-B174-3834E6349F96}">
      <dgm:prSet/>
      <dgm:spPr/>
      <dgm:t>
        <a:bodyPr/>
        <a:lstStyle/>
        <a:p>
          <a:endParaRPr lang="fr-FR"/>
        </a:p>
      </dgm:t>
    </dgm:pt>
    <dgm:pt modelId="{F7012E19-7152-4A14-AA7C-A2602C03EF1D}" type="sibTrans" cxnId="{FDAA9D03-668B-4A66-B174-3834E6349F96}">
      <dgm:prSet/>
      <dgm:spPr/>
      <dgm:t>
        <a:bodyPr/>
        <a:lstStyle/>
        <a:p>
          <a:endParaRPr lang="fr-FR"/>
        </a:p>
      </dgm:t>
    </dgm:pt>
    <dgm:pt modelId="{3F45D30D-F130-44B8-BE47-7D24FC3CFF0D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Hypokhâgne A/L « Lettres »</a:t>
          </a:r>
        </a:p>
      </dgm:t>
    </dgm:pt>
    <dgm:pt modelId="{9AD140ED-200F-435A-B01C-DEBCBDB3057C}" type="parTrans" cxnId="{9FD88CE7-FB27-45C7-9271-23C447EEA09B}">
      <dgm:prSet/>
      <dgm:spPr/>
      <dgm:t>
        <a:bodyPr/>
        <a:lstStyle/>
        <a:p>
          <a:endParaRPr lang="fr-FR"/>
        </a:p>
      </dgm:t>
    </dgm:pt>
    <dgm:pt modelId="{31EA18E0-974E-477D-97DE-2E39099762ED}" type="sibTrans" cxnId="{9FD88CE7-FB27-45C7-9271-23C447EEA09B}">
      <dgm:prSet/>
      <dgm:spPr/>
      <dgm:t>
        <a:bodyPr/>
        <a:lstStyle/>
        <a:p>
          <a:endParaRPr lang="fr-FR"/>
        </a:p>
      </dgm:t>
    </dgm:pt>
    <dgm:pt modelId="{8A1A2FE9-FEA7-4592-B8C7-29042AB0C9B0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Khâgne « Ulm »</a:t>
          </a:r>
        </a:p>
      </dgm:t>
    </dgm:pt>
    <dgm:pt modelId="{A2310608-28C0-4C19-97E1-1A8B1DC52322}" type="parTrans" cxnId="{E9CC189C-922B-498B-B6D2-0C2A6CA8AB72}">
      <dgm:prSet/>
      <dgm:spPr/>
      <dgm:t>
        <a:bodyPr/>
        <a:lstStyle/>
        <a:p>
          <a:endParaRPr lang="fr-FR"/>
        </a:p>
      </dgm:t>
    </dgm:pt>
    <dgm:pt modelId="{216AB747-B0CD-4533-AA48-32A07E7F1CFA}" type="sibTrans" cxnId="{E9CC189C-922B-498B-B6D2-0C2A6CA8AB72}">
      <dgm:prSet/>
      <dgm:spPr/>
      <dgm:t>
        <a:bodyPr/>
        <a:lstStyle/>
        <a:p>
          <a:endParaRPr lang="fr-FR"/>
        </a:p>
      </dgm:t>
    </dgm:pt>
    <dgm:pt modelId="{E2CC6C5F-C7DB-419C-BAAC-279D47A640AF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Khâgne « Lyon »</a:t>
          </a:r>
        </a:p>
      </dgm:t>
    </dgm:pt>
    <dgm:pt modelId="{A92F8019-F26E-41AF-8568-D84EC5136510}" type="parTrans" cxnId="{BE3076DF-5B12-4B76-A82D-953E3C2CA603}">
      <dgm:prSet/>
      <dgm:spPr/>
      <dgm:t>
        <a:bodyPr/>
        <a:lstStyle/>
        <a:p>
          <a:endParaRPr lang="fr-FR"/>
        </a:p>
      </dgm:t>
    </dgm:pt>
    <dgm:pt modelId="{D76EE187-9ED3-4170-8169-36AACCD5CCFC}" type="sibTrans" cxnId="{BE3076DF-5B12-4B76-A82D-953E3C2CA603}">
      <dgm:prSet/>
      <dgm:spPr/>
      <dgm:t>
        <a:bodyPr/>
        <a:lstStyle/>
        <a:p>
          <a:endParaRPr lang="fr-FR"/>
        </a:p>
      </dgm:t>
    </dgm:pt>
    <dgm:pt modelId="{73CF893F-82DD-428B-9C1C-574468FFA7D0}">
      <dgm:prSet phldrT="[Texte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dirty="0"/>
            <a:t>Hypokhâgne B/L « Lettres et sciences sociales »</a:t>
          </a:r>
        </a:p>
      </dgm:t>
    </dgm:pt>
    <dgm:pt modelId="{6AE2D61D-C263-4B80-B817-6483B6E2806B}" type="parTrans" cxnId="{07F9807D-5B2D-4394-A29F-DF5AB051D65D}">
      <dgm:prSet/>
      <dgm:spPr/>
      <dgm:t>
        <a:bodyPr/>
        <a:lstStyle/>
        <a:p>
          <a:endParaRPr lang="fr-FR"/>
        </a:p>
      </dgm:t>
    </dgm:pt>
    <dgm:pt modelId="{C6B2DBFD-2BB4-498E-87CE-6EF9A32D1F29}" type="sibTrans" cxnId="{07F9807D-5B2D-4394-A29F-DF5AB051D65D}">
      <dgm:prSet/>
      <dgm:spPr/>
      <dgm:t>
        <a:bodyPr/>
        <a:lstStyle/>
        <a:p>
          <a:endParaRPr lang="fr-FR"/>
        </a:p>
      </dgm:t>
    </dgm:pt>
    <dgm:pt modelId="{45544EE6-122E-49A2-8890-8BC7B0F2EDBE}">
      <dgm:prSet phldrT="[Texte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dirty="0"/>
            <a:t>Khâgne B/L</a:t>
          </a:r>
        </a:p>
      </dgm:t>
    </dgm:pt>
    <dgm:pt modelId="{33CF7E37-4FD2-43E6-9667-5A1360C58A1B}" type="parTrans" cxnId="{6CECF108-C4E4-4486-A80E-30B717B68ED7}">
      <dgm:prSet/>
      <dgm:spPr/>
      <dgm:t>
        <a:bodyPr/>
        <a:lstStyle/>
        <a:p>
          <a:endParaRPr lang="fr-FR"/>
        </a:p>
      </dgm:t>
    </dgm:pt>
    <dgm:pt modelId="{D42D1A5D-01D6-4650-8FD9-5499ABC1E736}" type="sibTrans" cxnId="{6CECF108-C4E4-4486-A80E-30B717B68ED7}">
      <dgm:prSet/>
      <dgm:spPr/>
      <dgm:t>
        <a:bodyPr/>
        <a:lstStyle/>
        <a:p>
          <a:endParaRPr lang="fr-FR"/>
        </a:p>
      </dgm:t>
    </dgm:pt>
    <dgm:pt modelId="{6545F664-95B8-466D-AC06-54FBA29C25C5}">
      <dgm:prSet phldrT="[Texte]"/>
      <dgm:spPr/>
      <dgm:t>
        <a:bodyPr/>
        <a:lstStyle/>
        <a:p>
          <a:r>
            <a:rPr lang="fr-FR" dirty="0"/>
            <a:t>Bac.</a:t>
          </a:r>
        </a:p>
      </dgm:t>
    </dgm:pt>
    <dgm:pt modelId="{B388A898-4350-4917-98F2-D4AE833295D3}" type="parTrans" cxnId="{014037C6-81CE-4B72-9EF8-E6B8A1B05F2B}">
      <dgm:prSet/>
      <dgm:spPr/>
      <dgm:t>
        <a:bodyPr/>
        <a:lstStyle/>
        <a:p>
          <a:endParaRPr lang="fr-FR"/>
        </a:p>
      </dgm:t>
    </dgm:pt>
    <dgm:pt modelId="{F07DA3A0-63D9-4684-BAB2-7742A45F9999}" type="sibTrans" cxnId="{014037C6-81CE-4B72-9EF8-E6B8A1B05F2B}">
      <dgm:prSet/>
      <dgm:spPr/>
      <dgm:t>
        <a:bodyPr/>
        <a:lstStyle/>
        <a:p>
          <a:endParaRPr lang="fr-FR"/>
        </a:p>
      </dgm:t>
    </dgm:pt>
    <dgm:pt modelId="{F154F41A-C0A9-49B0-B670-BFA33B76FC77}">
      <dgm:prSet phldrT="[Texte]"/>
      <dgm:spPr/>
      <dgm:t>
        <a:bodyPr/>
        <a:lstStyle/>
        <a:p>
          <a:r>
            <a:rPr lang="fr-FR" dirty="0"/>
            <a:t>Bac.+1</a:t>
          </a:r>
        </a:p>
      </dgm:t>
    </dgm:pt>
    <dgm:pt modelId="{5CF2FAAB-FCC3-4D3F-9246-BD46EC7BA7F7}" type="parTrans" cxnId="{CE447EAF-07CC-4D7A-A93C-41A76A3BA795}">
      <dgm:prSet/>
      <dgm:spPr/>
      <dgm:t>
        <a:bodyPr/>
        <a:lstStyle/>
        <a:p>
          <a:endParaRPr lang="fr-FR"/>
        </a:p>
      </dgm:t>
    </dgm:pt>
    <dgm:pt modelId="{8D8E2799-1328-4649-9A4F-429FD5021C37}" type="sibTrans" cxnId="{CE447EAF-07CC-4D7A-A93C-41A76A3BA795}">
      <dgm:prSet/>
      <dgm:spPr/>
      <dgm:t>
        <a:bodyPr/>
        <a:lstStyle/>
        <a:p>
          <a:endParaRPr lang="fr-FR"/>
        </a:p>
      </dgm:t>
    </dgm:pt>
    <dgm:pt modelId="{9574B8CD-0CD1-4FDD-84A0-9D4AB1B3E7FE}">
      <dgm:prSet phldrT="[Texte]"/>
      <dgm:spPr/>
      <dgm:t>
        <a:bodyPr/>
        <a:lstStyle/>
        <a:p>
          <a:r>
            <a:rPr lang="fr-FR" dirty="0"/>
            <a:t>Bac.+2</a:t>
          </a:r>
        </a:p>
      </dgm:t>
    </dgm:pt>
    <dgm:pt modelId="{21109830-BD27-4712-90FA-19649B336CE4}" type="parTrans" cxnId="{CDAE7BBE-2D31-43B4-BE04-BCDBBECEE782}">
      <dgm:prSet/>
      <dgm:spPr/>
      <dgm:t>
        <a:bodyPr/>
        <a:lstStyle/>
        <a:p>
          <a:endParaRPr lang="fr-FR"/>
        </a:p>
      </dgm:t>
    </dgm:pt>
    <dgm:pt modelId="{58E89122-91A9-42FC-85BE-84B79E9A863A}" type="sibTrans" cxnId="{CDAE7BBE-2D31-43B4-BE04-BCDBBECEE782}">
      <dgm:prSet/>
      <dgm:spPr/>
      <dgm:t>
        <a:bodyPr/>
        <a:lstStyle/>
        <a:p>
          <a:endParaRPr lang="fr-FR"/>
        </a:p>
      </dgm:t>
    </dgm:pt>
    <dgm:pt modelId="{71FD8595-9207-466A-AE8F-B4480A716F0E}" type="pres">
      <dgm:prSet presAssocID="{E48AC47D-2D1D-4FED-85D7-B3200A5A02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629276C-035F-4FCA-8ADA-B9E70A11F4EB}" type="pres">
      <dgm:prSet presAssocID="{E48AC47D-2D1D-4FED-85D7-B3200A5A0241}" presName="hierFlow" presStyleCnt="0"/>
      <dgm:spPr/>
    </dgm:pt>
    <dgm:pt modelId="{ADF968AF-C8B5-4182-98A1-E36834899CDB}" type="pres">
      <dgm:prSet presAssocID="{E48AC47D-2D1D-4FED-85D7-B3200A5A0241}" presName="firstBuf" presStyleCnt="0"/>
      <dgm:spPr/>
    </dgm:pt>
    <dgm:pt modelId="{853E6018-E844-4DF8-A84C-AA7E67D5FA1B}" type="pres">
      <dgm:prSet presAssocID="{E48AC47D-2D1D-4FED-85D7-B3200A5A02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3516121-6241-4593-BB82-8ED790E451E0}" type="pres">
      <dgm:prSet presAssocID="{105DB90A-C528-4651-8A65-87980D47B196}" presName="Name14" presStyleCnt="0"/>
      <dgm:spPr/>
    </dgm:pt>
    <dgm:pt modelId="{525DED30-DC6D-467B-B4E5-DBCE73D1B962}" type="pres">
      <dgm:prSet presAssocID="{105DB90A-C528-4651-8A65-87980D47B196}" presName="level1Shape" presStyleLbl="node0" presStyleIdx="0" presStyleCnt="1">
        <dgm:presLayoutVars>
          <dgm:chPref val="3"/>
        </dgm:presLayoutVars>
      </dgm:prSet>
      <dgm:spPr/>
    </dgm:pt>
    <dgm:pt modelId="{7CDDA8EA-DCD1-48A6-A9C7-4F9CE831D0F7}" type="pres">
      <dgm:prSet presAssocID="{105DB90A-C528-4651-8A65-87980D47B196}" presName="hierChild2" presStyleCnt="0"/>
      <dgm:spPr/>
    </dgm:pt>
    <dgm:pt modelId="{76ECF17D-9603-4DE0-9D43-99BAC4CD8803}" type="pres">
      <dgm:prSet presAssocID="{9AD140ED-200F-435A-B01C-DEBCBDB3057C}" presName="Name19" presStyleLbl="parChTrans1D2" presStyleIdx="0" presStyleCnt="2"/>
      <dgm:spPr/>
    </dgm:pt>
    <dgm:pt modelId="{61D0DB8F-1D42-4EAD-A002-191279585A59}" type="pres">
      <dgm:prSet presAssocID="{3F45D30D-F130-44B8-BE47-7D24FC3CFF0D}" presName="Name21" presStyleCnt="0"/>
      <dgm:spPr/>
    </dgm:pt>
    <dgm:pt modelId="{E6625EC4-24CC-4B35-87A0-DB07FC6CAAA8}" type="pres">
      <dgm:prSet presAssocID="{3F45D30D-F130-44B8-BE47-7D24FC3CFF0D}" presName="level2Shape" presStyleLbl="node2" presStyleIdx="0" presStyleCnt="2"/>
      <dgm:spPr/>
    </dgm:pt>
    <dgm:pt modelId="{E8867945-7FA0-4F47-A9B8-E5E2C01307F3}" type="pres">
      <dgm:prSet presAssocID="{3F45D30D-F130-44B8-BE47-7D24FC3CFF0D}" presName="hierChild3" presStyleCnt="0"/>
      <dgm:spPr/>
    </dgm:pt>
    <dgm:pt modelId="{1644E43F-EDF4-4606-9CA4-EB859207C9AF}" type="pres">
      <dgm:prSet presAssocID="{A2310608-28C0-4C19-97E1-1A8B1DC52322}" presName="Name19" presStyleLbl="parChTrans1D3" presStyleIdx="0" presStyleCnt="3"/>
      <dgm:spPr/>
    </dgm:pt>
    <dgm:pt modelId="{5F87D5B4-8690-4855-85DB-2BD3EB15848A}" type="pres">
      <dgm:prSet presAssocID="{8A1A2FE9-FEA7-4592-B8C7-29042AB0C9B0}" presName="Name21" presStyleCnt="0"/>
      <dgm:spPr/>
    </dgm:pt>
    <dgm:pt modelId="{D0533C68-94E9-4E55-8EAC-5BB9844C0112}" type="pres">
      <dgm:prSet presAssocID="{8A1A2FE9-FEA7-4592-B8C7-29042AB0C9B0}" presName="level2Shape" presStyleLbl="node3" presStyleIdx="0" presStyleCnt="3"/>
      <dgm:spPr/>
    </dgm:pt>
    <dgm:pt modelId="{A01C32EE-7A5E-4584-B0D8-F5B4F3354AA5}" type="pres">
      <dgm:prSet presAssocID="{8A1A2FE9-FEA7-4592-B8C7-29042AB0C9B0}" presName="hierChild3" presStyleCnt="0"/>
      <dgm:spPr/>
    </dgm:pt>
    <dgm:pt modelId="{9ACD2BE6-D41C-43D2-8371-8D289B21BE47}" type="pres">
      <dgm:prSet presAssocID="{A92F8019-F26E-41AF-8568-D84EC5136510}" presName="Name19" presStyleLbl="parChTrans1D3" presStyleIdx="1" presStyleCnt="3"/>
      <dgm:spPr/>
    </dgm:pt>
    <dgm:pt modelId="{CA3DBF62-0EEF-43B0-B122-662EA7B29C8C}" type="pres">
      <dgm:prSet presAssocID="{E2CC6C5F-C7DB-419C-BAAC-279D47A640AF}" presName="Name21" presStyleCnt="0"/>
      <dgm:spPr/>
    </dgm:pt>
    <dgm:pt modelId="{075E438D-E444-48E6-BD14-21FB9A40AD39}" type="pres">
      <dgm:prSet presAssocID="{E2CC6C5F-C7DB-419C-BAAC-279D47A640AF}" presName="level2Shape" presStyleLbl="node3" presStyleIdx="1" presStyleCnt="3"/>
      <dgm:spPr/>
    </dgm:pt>
    <dgm:pt modelId="{8E89DA21-1F6A-4E26-AE41-BE1EFA070B44}" type="pres">
      <dgm:prSet presAssocID="{E2CC6C5F-C7DB-419C-BAAC-279D47A640AF}" presName="hierChild3" presStyleCnt="0"/>
      <dgm:spPr/>
    </dgm:pt>
    <dgm:pt modelId="{EDFD5475-CB70-44EA-9F06-7272621131B1}" type="pres">
      <dgm:prSet presAssocID="{6AE2D61D-C263-4B80-B817-6483B6E2806B}" presName="Name19" presStyleLbl="parChTrans1D2" presStyleIdx="1" presStyleCnt="2"/>
      <dgm:spPr/>
    </dgm:pt>
    <dgm:pt modelId="{10EA881B-B7C6-42DD-849D-C5362B3B78CA}" type="pres">
      <dgm:prSet presAssocID="{73CF893F-82DD-428B-9C1C-574468FFA7D0}" presName="Name21" presStyleCnt="0"/>
      <dgm:spPr/>
    </dgm:pt>
    <dgm:pt modelId="{CC7D27ED-4D71-4AF8-A828-36D2226A2F53}" type="pres">
      <dgm:prSet presAssocID="{73CF893F-82DD-428B-9C1C-574468FFA7D0}" presName="level2Shape" presStyleLbl="node2" presStyleIdx="1" presStyleCnt="2" custScaleX="113222"/>
      <dgm:spPr/>
    </dgm:pt>
    <dgm:pt modelId="{0F621397-925A-46F2-80A6-4010F3807626}" type="pres">
      <dgm:prSet presAssocID="{73CF893F-82DD-428B-9C1C-574468FFA7D0}" presName="hierChild3" presStyleCnt="0"/>
      <dgm:spPr/>
    </dgm:pt>
    <dgm:pt modelId="{03841AC3-E9ED-4ACD-AFC3-546AD7A7C3B9}" type="pres">
      <dgm:prSet presAssocID="{33CF7E37-4FD2-43E6-9667-5A1360C58A1B}" presName="Name19" presStyleLbl="parChTrans1D3" presStyleIdx="2" presStyleCnt="3"/>
      <dgm:spPr/>
    </dgm:pt>
    <dgm:pt modelId="{D3F86F2A-B71B-48EE-8A96-4134D24E9AD6}" type="pres">
      <dgm:prSet presAssocID="{45544EE6-122E-49A2-8890-8BC7B0F2EDBE}" presName="Name21" presStyleCnt="0"/>
      <dgm:spPr/>
    </dgm:pt>
    <dgm:pt modelId="{E64BCD93-7E4A-4D97-A959-EDE49220192B}" type="pres">
      <dgm:prSet presAssocID="{45544EE6-122E-49A2-8890-8BC7B0F2EDBE}" presName="level2Shape" presStyleLbl="node3" presStyleIdx="2" presStyleCnt="3" custScaleX="117382"/>
      <dgm:spPr/>
    </dgm:pt>
    <dgm:pt modelId="{85053DED-3E1B-438D-A60F-582612331CE7}" type="pres">
      <dgm:prSet presAssocID="{45544EE6-122E-49A2-8890-8BC7B0F2EDBE}" presName="hierChild3" presStyleCnt="0"/>
      <dgm:spPr/>
    </dgm:pt>
    <dgm:pt modelId="{2A1D9069-F9E6-49A2-8325-063B7336D1D3}" type="pres">
      <dgm:prSet presAssocID="{E48AC47D-2D1D-4FED-85D7-B3200A5A0241}" presName="bgShapesFlow" presStyleCnt="0"/>
      <dgm:spPr/>
    </dgm:pt>
    <dgm:pt modelId="{2C61BFED-AB89-46A9-9DB8-915031269BB4}" type="pres">
      <dgm:prSet presAssocID="{6545F664-95B8-466D-AC06-54FBA29C25C5}" presName="rectComp" presStyleCnt="0"/>
      <dgm:spPr/>
    </dgm:pt>
    <dgm:pt modelId="{5EDF713A-A1A0-48C2-89C2-53673691BE8C}" type="pres">
      <dgm:prSet presAssocID="{6545F664-95B8-466D-AC06-54FBA29C25C5}" presName="bgRect" presStyleLbl="bgShp" presStyleIdx="0" presStyleCnt="3"/>
      <dgm:spPr/>
    </dgm:pt>
    <dgm:pt modelId="{C428A9A3-AC8C-4AB3-A913-5660C0D9138C}" type="pres">
      <dgm:prSet presAssocID="{6545F664-95B8-466D-AC06-54FBA29C25C5}" presName="bgRectTx" presStyleLbl="bgShp" presStyleIdx="0" presStyleCnt="3">
        <dgm:presLayoutVars>
          <dgm:bulletEnabled val="1"/>
        </dgm:presLayoutVars>
      </dgm:prSet>
      <dgm:spPr/>
    </dgm:pt>
    <dgm:pt modelId="{A3C8C7E3-CC77-418A-B002-724ED44BF4E5}" type="pres">
      <dgm:prSet presAssocID="{6545F664-95B8-466D-AC06-54FBA29C25C5}" presName="spComp" presStyleCnt="0"/>
      <dgm:spPr/>
    </dgm:pt>
    <dgm:pt modelId="{6A2028DC-467E-44A5-9E7B-F463B44FA832}" type="pres">
      <dgm:prSet presAssocID="{6545F664-95B8-466D-AC06-54FBA29C25C5}" presName="vSp" presStyleCnt="0"/>
      <dgm:spPr/>
    </dgm:pt>
    <dgm:pt modelId="{C4D45797-C339-40B9-8455-21A993236B30}" type="pres">
      <dgm:prSet presAssocID="{F154F41A-C0A9-49B0-B670-BFA33B76FC77}" presName="rectComp" presStyleCnt="0"/>
      <dgm:spPr/>
    </dgm:pt>
    <dgm:pt modelId="{59A31AAC-5848-4F64-9E3C-7E1E31EF289A}" type="pres">
      <dgm:prSet presAssocID="{F154F41A-C0A9-49B0-B670-BFA33B76FC77}" presName="bgRect" presStyleLbl="bgShp" presStyleIdx="1" presStyleCnt="3"/>
      <dgm:spPr/>
    </dgm:pt>
    <dgm:pt modelId="{6E8338F3-BAB0-40DC-976C-B8A279FC7451}" type="pres">
      <dgm:prSet presAssocID="{F154F41A-C0A9-49B0-B670-BFA33B76FC77}" presName="bgRectTx" presStyleLbl="bgShp" presStyleIdx="1" presStyleCnt="3">
        <dgm:presLayoutVars>
          <dgm:bulletEnabled val="1"/>
        </dgm:presLayoutVars>
      </dgm:prSet>
      <dgm:spPr/>
    </dgm:pt>
    <dgm:pt modelId="{59580AAD-3EEE-4875-858D-2361F54F15AB}" type="pres">
      <dgm:prSet presAssocID="{F154F41A-C0A9-49B0-B670-BFA33B76FC77}" presName="spComp" presStyleCnt="0"/>
      <dgm:spPr/>
    </dgm:pt>
    <dgm:pt modelId="{A2A7E197-6C35-4094-B535-C8FD083D8BB6}" type="pres">
      <dgm:prSet presAssocID="{F154F41A-C0A9-49B0-B670-BFA33B76FC77}" presName="vSp" presStyleCnt="0"/>
      <dgm:spPr/>
    </dgm:pt>
    <dgm:pt modelId="{11D11603-56F2-48C5-93F3-0C60E9EAF6DC}" type="pres">
      <dgm:prSet presAssocID="{9574B8CD-0CD1-4FDD-84A0-9D4AB1B3E7FE}" presName="rectComp" presStyleCnt="0"/>
      <dgm:spPr/>
    </dgm:pt>
    <dgm:pt modelId="{D90B5638-9260-45FB-9CBE-D2B2B25D58A5}" type="pres">
      <dgm:prSet presAssocID="{9574B8CD-0CD1-4FDD-84A0-9D4AB1B3E7FE}" presName="bgRect" presStyleLbl="bgShp" presStyleIdx="2" presStyleCnt="3"/>
      <dgm:spPr/>
    </dgm:pt>
    <dgm:pt modelId="{38DF134F-7858-4DAD-998C-8EF35885AC6B}" type="pres">
      <dgm:prSet presAssocID="{9574B8CD-0CD1-4FDD-84A0-9D4AB1B3E7F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FDAA9D03-668B-4A66-B174-3834E6349F96}" srcId="{E48AC47D-2D1D-4FED-85D7-B3200A5A0241}" destId="{105DB90A-C528-4651-8A65-87980D47B196}" srcOrd="0" destOrd="0" parTransId="{679D11CD-FD3A-4BA5-B4CA-DAE31AB5E69E}" sibTransId="{F7012E19-7152-4A14-AA7C-A2602C03EF1D}"/>
    <dgm:cxn modelId="{6CECF108-C4E4-4486-A80E-30B717B68ED7}" srcId="{73CF893F-82DD-428B-9C1C-574468FFA7D0}" destId="{45544EE6-122E-49A2-8890-8BC7B0F2EDBE}" srcOrd="0" destOrd="0" parTransId="{33CF7E37-4FD2-43E6-9667-5A1360C58A1B}" sibTransId="{D42D1A5D-01D6-4650-8FD9-5499ABC1E736}"/>
    <dgm:cxn modelId="{62B3BC0C-7676-4494-84AB-6D3395D03BC0}" type="presOf" srcId="{6AE2D61D-C263-4B80-B817-6483B6E2806B}" destId="{EDFD5475-CB70-44EA-9F06-7272621131B1}" srcOrd="0" destOrd="0" presId="urn:microsoft.com/office/officeart/2005/8/layout/hierarchy6"/>
    <dgm:cxn modelId="{B424D213-4B58-4891-BA81-BE8D0D0C2A0F}" type="presOf" srcId="{F154F41A-C0A9-49B0-B670-BFA33B76FC77}" destId="{59A31AAC-5848-4F64-9E3C-7E1E31EF289A}" srcOrd="0" destOrd="0" presId="urn:microsoft.com/office/officeart/2005/8/layout/hierarchy6"/>
    <dgm:cxn modelId="{8DE32716-5185-409E-8746-19484258870D}" type="presOf" srcId="{8A1A2FE9-FEA7-4592-B8C7-29042AB0C9B0}" destId="{D0533C68-94E9-4E55-8EAC-5BB9844C0112}" srcOrd="0" destOrd="0" presId="urn:microsoft.com/office/officeart/2005/8/layout/hierarchy6"/>
    <dgm:cxn modelId="{9E699C31-4562-4FA4-832C-3605F9CC3AAF}" type="presOf" srcId="{A2310608-28C0-4C19-97E1-1A8B1DC52322}" destId="{1644E43F-EDF4-4606-9CA4-EB859207C9AF}" srcOrd="0" destOrd="0" presId="urn:microsoft.com/office/officeart/2005/8/layout/hierarchy6"/>
    <dgm:cxn modelId="{B153F964-5CD6-419F-9AA2-3E4CB65C50F9}" type="presOf" srcId="{9574B8CD-0CD1-4FDD-84A0-9D4AB1B3E7FE}" destId="{D90B5638-9260-45FB-9CBE-D2B2B25D58A5}" srcOrd="0" destOrd="0" presId="urn:microsoft.com/office/officeart/2005/8/layout/hierarchy6"/>
    <dgm:cxn modelId="{71510966-8830-49E4-BE4D-1538832D6DB9}" type="presOf" srcId="{105DB90A-C528-4651-8A65-87980D47B196}" destId="{525DED30-DC6D-467B-B4E5-DBCE73D1B962}" srcOrd="0" destOrd="0" presId="urn:microsoft.com/office/officeart/2005/8/layout/hierarchy6"/>
    <dgm:cxn modelId="{46C21766-1989-49DC-A5A8-FD0BA144AF97}" type="presOf" srcId="{33CF7E37-4FD2-43E6-9667-5A1360C58A1B}" destId="{03841AC3-E9ED-4ACD-AFC3-546AD7A7C3B9}" srcOrd="0" destOrd="0" presId="urn:microsoft.com/office/officeart/2005/8/layout/hierarchy6"/>
    <dgm:cxn modelId="{DA48384A-6E78-4501-8D43-0C35231064CB}" type="presOf" srcId="{3F45D30D-F130-44B8-BE47-7D24FC3CFF0D}" destId="{E6625EC4-24CC-4B35-87A0-DB07FC6CAAA8}" srcOrd="0" destOrd="0" presId="urn:microsoft.com/office/officeart/2005/8/layout/hierarchy6"/>
    <dgm:cxn modelId="{07F9807D-5B2D-4394-A29F-DF5AB051D65D}" srcId="{105DB90A-C528-4651-8A65-87980D47B196}" destId="{73CF893F-82DD-428B-9C1C-574468FFA7D0}" srcOrd="1" destOrd="0" parTransId="{6AE2D61D-C263-4B80-B817-6483B6E2806B}" sibTransId="{C6B2DBFD-2BB4-498E-87CE-6EF9A32D1F29}"/>
    <dgm:cxn modelId="{A422887F-1F40-485B-9CEB-C1C38730A245}" type="presOf" srcId="{E48AC47D-2D1D-4FED-85D7-B3200A5A0241}" destId="{71FD8595-9207-466A-AE8F-B4480A716F0E}" srcOrd="0" destOrd="0" presId="urn:microsoft.com/office/officeart/2005/8/layout/hierarchy6"/>
    <dgm:cxn modelId="{C68ED595-F5BF-4E7A-9E9F-FDA04AB94617}" type="presOf" srcId="{F154F41A-C0A9-49B0-B670-BFA33B76FC77}" destId="{6E8338F3-BAB0-40DC-976C-B8A279FC7451}" srcOrd="1" destOrd="0" presId="urn:microsoft.com/office/officeart/2005/8/layout/hierarchy6"/>
    <dgm:cxn modelId="{E9CC189C-922B-498B-B6D2-0C2A6CA8AB72}" srcId="{3F45D30D-F130-44B8-BE47-7D24FC3CFF0D}" destId="{8A1A2FE9-FEA7-4592-B8C7-29042AB0C9B0}" srcOrd="0" destOrd="0" parTransId="{A2310608-28C0-4C19-97E1-1A8B1DC52322}" sibTransId="{216AB747-B0CD-4533-AA48-32A07E7F1CFA}"/>
    <dgm:cxn modelId="{309240A0-A056-4362-BCDE-0AAF5497E1E0}" type="presOf" srcId="{73CF893F-82DD-428B-9C1C-574468FFA7D0}" destId="{CC7D27ED-4D71-4AF8-A828-36D2226A2F53}" srcOrd="0" destOrd="0" presId="urn:microsoft.com/office/officeart/2005/8/layout/hierarchy6"/>
    <dgm:cxn modelId="{CE447EAF-07CC-4D7A-A93C-41A76A3BA795}" srcId="{E48AC47D-2D1D-4FED-85D7-B3200A5A0241}" destId="{F154F41A-C0A9-49B0-B670-BFA33B76FC77}" srcOrd="2" destOrd="0" parTransId="{5CF2FAAB-FCC3-4D3F-9246-BD46EC7BA7F7}" sibTransId="{8D8E2799-1328-4649-9A4F-429FD5021C37}"/>
    <dgm:cxn modelId="{7AAC35BD-4990-4190-81EF-C7A0D9710761}" type="presOf" srcId="{A92F8019-F26E-41AF-8568-D84EC5136510}" destId="{9ACD2BE6-D41C-43D2-8371-8D289B21BE47}" srcOrd="0" destOrd="0" presId="urn:microsoft.com/office/officeart/2005/8/layout/hierarchy6"/>
    <dgm:cxn modelId="{CDAE7BBE-2D31-43B4-BE04-BCDBBECEE782}" srcId="{E48AC47D-2D1D-4FED-85D7-B3200A5A0241}" destId="{9574B8CD-0CD1-4FDD-84A0-9D4AB1B3E7FE}" srcOrd="3" destOrd="0" parTransId="{21109830-BD27-4712-90FA-19649B336CE4}" sibTransId="{58E89122-91A9-42FC-85BE-84B79E9A863A}"/>
    <dgm:cxn modelId="{014037C6-81CE-4B72-9EF8-E6B8A1B05F2B}" srcId="{E48AC47D-2D1D-4FED-85D7-B3200A5A0241}" destId="{6545F664-95B8-466D-AC06-54FBA29C25C5}" srcOrd="1" destOrd="0" parTransId="{B388A898-4350-4917-98F2-D4AE833295D3}" sibTransId="{F07DA3A0-63D9-4684-BAB2-7742A45F9999}"/>
    <dgm:cxn modelId="{0E1B15CC-B593-4D0D-9AE1-EA88845BBD4C}" type="presOf" srcId="{9AD140ED-200F-435A-B01C-DEBCBDB3057C}" destId="{76ECF17D-9603-4DE0-9D43-99BAC4CD8803}" srcOrd="0" destOrd="0" presId="urn:microsoft.com/office/officeart/2005/8/layout/hierarchy6"/>
    <dgm:cxn modelId="{CFAA7AD3-966E-4386-9B94-3D6668991CE1}" type="presOf" srcId="{45544EE6-122E-49A2-8890-8BC7B0F2EDBE}" destId="{E64BCD93-7E4A-4D97-A959-EDE49220192B}" srcOrd="0" destOrd="0" presId="urn:microsoft.com/office/officeart/2005/8/layout/hierarchy6"/>
    <dgm:cxn modelId="{82D35BDE-44C8-4AD9-A1B5-197C5FCBCDD3}" type="presOf" srcId="{6545F664-95B8-466D-AC06-54FBA29C25C5}" destId="{C428A9A3-AC8C-4AB3-A913-5660C0D9138C}" srcOrd="1" destOrd="0" presId="urn:microsoft.com/office/officeart/2005/8/layout/hierarchy6"/>
    <dgm:cxn modelId="{BE3076DF-5B12-4B76-A82D-953E3C2CA603}" srcId="{3F45D30D-F130-44B8-BE47-7D24FC3CFF0D}" destId="{E2CC6C5F-C7DB-419C-BAAC-279D47A640AF}" srcOrd="1" destOrd="0" parTransId="{A92F8019-F26E-41AF-8568-D84EC5136510}" sibTransId="{D76EE187-9ED3-4170-8169-36AACCD5CCFC}"/>
    <dgm:cxn modelId="{9FD88CE7-FB27-45C7-9271-23C447EEA09B}" srcId="{105DB90A-C528-4651-8A65-87980D47B196}" destId="{3F45D30D-F130-44B8-BE47-7D24FC3CFF0D}" srcOrd="0" destOrd="0" parTransId="{9AD140ED-200F-435A-B01C-DEBCBDB3057C}" sibTransId="{31EA18E0-974E-477D-97DE-2E39099762ED}"/>
    <dgm:cxn modelId="{9AD560ED-5553-4424-9E69-2729E2827064}" type="presOf" srcId="{9574B8CD-0CD1-4FDD-84A0-9D4AB1B3E7FE}" destId="{38DF134F-7858-4DAD-998C-8EF35885AC6B}" srcOrd="1" destOrd="0" presId="urn:microsoft.com/office/officeart/2005/8/layout/hierarchy6"/>
    <dgm:cxn modelId="{0C4025EE-752E-47A4-A2D6-42CE44A3AA76}" type="presOf" srcId="{6545F664-95B8-466D-AC06-54FBA29C25C5}" destId="{5EDF713A-A1A0-48C2-89C2-53673691BE8C}" srcOrd="0" destOrd="0" presId="urn:microsoft.com/office/officeart/2005/8/layout/hierarchy6"/>
    <dgm:cxn modelId="{2B1BB7F0-8F39-43DB-B709-3CE2B1E5BCE9}" type="presOf" srcId="{E2CC6C5F-C7DB-419C-BAAC-279D47A640AF}" destId="{075E438D-E444-48E6-BD14-21FB9A40AD39}" srcOrd="0" destOrd="0" presId="urn:microsoft.com/office/officeart/2005/8/layout/hierarchy6"/>
    <dgm:cxn modelId="{015F9B5D-A13E-4C2F-9519-47037B8132F5}" type="presParOf" srcId="{71FD8595-9207-466A-AE8F-B4480A716F0E}" destId="{7629276C-035F-4FCA-8ADA-B9E70A11F4EB}" srcOrd="0" destOrd="0" presId="urn:microsoft.com/office/officeart/2005/8/layout/hierarchy6"/>
    <dgm:cxn modelId="{13A218C0-1748-4AA6-9926-504D8F88DE47}" type="presParOf" srcId="{7629276C-035F-4FCA-8ADA-B9E70A11F4EB}" destId="{ADF968AF-C8B5-4182-98A1-E36834899CDB}" srcOrd="0" destOrd="0" presId="urn:microsoft.com/office/officeart/2005/8/layout/hierarchy6"/>
    <dgm:cxn modelId="{797012E2-5D27-4368-9961-2F25D893F5A8}" type="presParOf" srcId="{7629276C-035F-4FCA-8ADA-B9E70A11F4EB}" destId="{853E6018-E844-4DF8-A84C-AA7E67D5FA1B}" srcOrd="1" destOrd="0" presId="urn:microsoft.com/office/officeart/2005/8/layout/hierarchy6"/>
    <dgm:cxn modelId="{D00E42DE-B3EA-401F-9512-E6090AB43F42}" type="presParOf" srcId="{853E6018-E844-4DF8-A84C-AA7E67D5FA1B}" destId="{E3516121-6241-4593-BB82-8ED790E451E0}" srcOrd="0" destOrd="0" presId="urn:microsoft.com/office/officeart/2005/8/layout/hierarchy6"/>
    <dgm:cxn modelId="{1A34AAEF-37FF-4B8D-99D5-3701E3361DAE}" type="presParOf" srcId="{E3516121-6241-4593-BB82-8ED790E451E0}" destId="{525DED30-DC6D-467B-B4E5-DBCE73D1B962}" srcOrd="0" destOrd="0" presId="urn:microsoft.com/office/officeart/2005/8/layout/hierarchy6"/>
    <dgm:cxn modelId="{6A6DBD56-51AB-4DBA-9D85-AF912249EEC5}" type="presParOf" srcId="{E3516121-6241-4593-BB82-8ED790E451E0}" destId="{7CDDA8EA-DCD1-48A6-A9C7-4F9CE831D0F7}" srcOrd="1" destOrd="0" presId="urn:microsoft.com/office/officeart/2005/8/layout/hierarchy6"/>
    <dgm:cxn modelId="{C1E4D6F9-E3A8-4CC1-9543-3EA8A98BB827}" type="presParOf" srcId="{7CDDA8EA-DCD1-48A6-A9C7-4F9CE831D0F7}" destId="{76ECF17D-9603-4DE0-9D43-99BAC4CD8803}" srcOrd="0" destOrd="0" presId="urn:microsoft.com/office/officeart/2005/8/layout/hierarchy6"/>
    <dgm:cxn modelId="{2F65D24F-FB0F-4D8E-B5C9-BB1976B8DFF7}" type="presParOf" srcId="{7CDDA8EA-DCD1-48A6-A9C7-4F9CE831D0F7}" destId="{61D0DB8F-1D42-4EAD-A002-191279585A59}" srcOrd="1" destOrd="0" presId="urn:microsoft.com/office/officeart/2005/8/layout/hierarchy6"/>
    <dgm:cxn modelId="{5F0214B7-D382-4CC3-9FFA-C816DD158232}" type="presParOf" srcId="{61D0DB8F-1D42-4EAD-A002-191279585A59}" destId="{E6625EC4-24CC-4B35-87A0-DB07FC6CAAA8}" srcOrd="0" destOrd="0" presId="urn:microsoft.com/office/officeart/2005/8/layout/hierarchy6"/>
    <dgm:cxn modelId="{8A2BBD35-8415-4423-A129-0781A1DCF2D0}" type="presParOf" srcId="{61D0DB8F-1D42-4EAD-A002-191279585A59}" destId="{E8867945-7FA0-4F47-A9B8-E5E2C01307F3}" srcOrd="1" destOrd="0" presId="urn:microsoft.com/office/officeart/2005/8/layout/hierarchy6"/>
    <dgm:cxn modelId="{BDB55590-96CD-4634-AB0E-14D7E19E193E}" type="presParOf" srcId="{E8867945-7FA0-4F47-A9B8-E5E2C01307F3}" destId="{1644E43F-EDF4-4606-9CA4-EB859207C9AF}" srcOrd="0" destOrd="0" presId="urn:microsoft.com/office/officeart/2005/8/layout/hierarchy6"/>
    <dgm:cxn modelId="{6D779DFB-9676-4CAA-8D3C-28B3CA7F1E2C}" type="presParOf" srcId="{E8867945-7FA0-4F47-A9B8-E5E2C01307F3}" destId="{5F87D5B4-8690-4855-85DB-2BD3EB15848A}" srcOrd="1" destOrd="0" presId="urn:microsoft.com/office/officeart/2005/8/layout/hierarchy6"/>
    <dgm:cxn modelId="{9C847377-870F-4D25-8D74-427AB4BDA62F}" type="presParOf" srcId="{5F87D5B4-8690-4855-85DB-2BD3EB15848A}" destId="{D0533C68-94E9-4E55-8EAC-5BB9844C0112}" srcOrd="0" destOrd="0" presId="urn:microsoft.com/office/officeart/2005/8/layout/hierarchy6"/>
    <dgm:cxn modelId="{1FF19166-0A83-44B6-BB76-929535904C3A}" type="presParOf" srcId="{5F87D5B4-8690-4855-85DB-2BD3EB15848A}" destId="{A01C32EE-7A5E-4584-B0D8-F5B4F3354AA5}" srcOrd="1" destOrd="0" presId="urn:microsoft.com/office/officeart/2005/8/layout/hierarchy6"/>
    <dgm:cxn modelId="{4CDE3C62-9087-46E8-8B09-C0A9618EF2EE}" type="presParOf" srcId="{E8867945-7FA0-4F47-A9B8-E5E2C01307F3}" destId="{9ACD2BE6-D41C-43D2-8371-8D289B21BE47}" srcOrd="2" destOrd="0" presId="urn:microsoft.com/office/officeart/2005/8/layout/hierarchy6"/>
    <dgm:cxn modelId="{4B60B116-4542-4E74-9C4B-DDA06F6D4030}" type="presParOf" srcId="{E8867945-7FA0-4F47-A9B8-E5E2C01307F3}" destId="{CA3DBF62-0EEF-43B0-B122-662EA7B29C8C}" srcOrd="3" destOrd="0" presId="urn:microsoft.com/office/officeart/2005/8/layout/hierarchy6"/>
    <dgm:cxn modelId="{F5652602-4DA3-4C11-AC8C-6B89FA5260B3}" type="presParOf" srcId="{CA3DBF62-0EEF-43B0-B122-662EA7B29C8C}" destId="{075E438D-E444-48E6-BD14-21FB9A40AD39}" srcOrd="0" destOrd="0" presId="urn:microsoft.com/office/officeart/2005/8/layout/hierarchy6"/>
    <dgm:cxn modelId="{D136B8BB-1622-4C29-BD5E-AA50EB6EB4B4}" type="presParOf" srcId="{CA3DBF62-0EEF-43B0-B122-662EA7B29C8C}" destId="{8E89DA21-1F6A-4E26-AE41-BE1EFA070B44}" srcOrd="1" destOrd="0" presId="urn:microsoft.com/office/officeart/2005/8/layout/hierarchy6"/>
    <dgm:cxn modelId="{FDAE7FE4-6D79-426A-8CE2-C1EF0B60895A}" type="presParOf" srcId="{7CDDA8EA-DCD1-48A6-A9C7-4F9CE831D0F7}" destId="{EDFD5475-CB70-44EA-9F06-7272621131B1}" srcOrd="2" destOrd="0" presId="urn:microsoft.com/office/officeart/2005/8/layout/hierarchy6"/>
    <dgm:cxn modelId="{56E66DE9-7F9C-40F3-A16A-30B1D323FCE9}" type="presParOf" srcId="{7CDDA8EA-DCD1-48A6-A9C7-4F9CE831D0F7}" destId="{10EA881B-B7C6-42DD-849D-C5362B3B78CA}" srcOrd="3" destOrd="0" presId="urn:microsoft.com/office/officeart/2005/8/layout/hierarchy6"/>
    <dgm:cxn modelId="{5C7078F4-9604-4A24-8425-46B40013E700}" type="presParOf" srcId="{10EA881B-B7C6-42DD-849D-C5362B3B78CA}" destId="{CC7D27ED-4D71-4AF8-A828-36D2226A2F53}" srcOrd="0" destOrd="0" presId="urn:microsoft.com/office/officeart/2005/8/layout/hierarchy6"/>
    <dgm:cxn modelId="{28B05EEE-CF34-4858-900F-3D13B1A02611}" type="presParOf" srcId="{10EA881B-B7C6-42DD-849D-C5362B3B78CA}" destId="{0F621397-925A-46F2-80A6-4010F3807626}" srcOrd="1" destOrd="0" presId="urn:microsoft.com/office/officeart/2005/8/layout/hierarchy6"/>
    <dgm:cxn modelId="{888A0930-7301-4838-84F1-8836E874D4A4}" type="presParOf" srcId="{0F621397-925A-46F2-80A6-4010F3807626}" destId="{03841AC3-E9ED-4ACD-AFC3-546AD7A7C3B9}" srcOrd="0" destOrd="0" presId="urn:microsoft.com/office/officeart/2005/8/layout/hierarchy6"/>
    <dgm:cxn modelId="{6062A690-79DE-431C-B566-0D5746FB656D}" type="presParOf" srcId="{0F621397-925A-46F2-80A6-4010F3807626}" destId="{D3F86F2A-B71B-48EE-8A96-4134D24E9AD6}" srcOrd="1" destOrd="0" presId="urn:microsoft.com/office/officeart/2005/8/layout/hierarchy6"/>
    <dgm:cxn modelId="{58516BCA-EAED-4891-B13A-4F0026E107E6}" type="presParOf" srcId="{D3F86F2A-B71B-48EE-8A96-4134D24E9AD6}" destId="{E64BCD93-7E4A-4D97-A959-EDE49220192B}" srcOrd="0" destOrd="0" presId="urn:microsoft.com/office/officeart/2005/8/layout/hierarchy6"/>
    <dgm:cxn modelId="{A7D69830-7E59-4BAC-AD2F-BDE737D02205}" type="presParOf" srcId="{D3F86F2A-B71B-48EE-8A96-4134D24E9AD6}" destId="{85053DED-3E1B-438D-A60F-582612331CE7}" srcOrd="1" destOrd="0" presId="urn:microsoft.com/office/officeart/2005/8/layout/hierarchy6"/>
    <dgm:cxn modelId="{7A30D1C9-DA21-4549-B7F3-7342E42D817A}" type="presParOf" srcId="{71FD8595-9207-466A-AE8F-B4480A716F0E}" destId="{2A1D9069-F9E6-49A2-8325-063B7336D1D3}" srcOrd="1" destOrd="0" presId="urn:microsoft.com/office/officeart/2005/8/layout/hierarchy6"/>
    <dgm:cxn modelId="{48EEF2E8-811E-4C4E-8D4C-87F3AE48C212}" type="presParOf" srcId="{2A1D9069-F9E6-49A2-8325-063B7336D1D3}" destId="{2C61BFED-AB89-46A9-9DB8-915031269BB4}" srcOrd="0" destOrd="0" presId="urn:microsoft.com/office/officeart/2005/8/layout/hierarchy6"/>
    <dgm:cxn modelId="{F995EC17-BCD8-4FF4-AB45-B4A1BF6B627E}" type="presParOf" srcId="{2C61BFED-AB89-46A9-9DB8-915031269BB4}" destId="{5EDF713A-A1A0-48C2-89C2-53673691BE8C}" srcOrd="0" destOrd="0" presId="urn:microsoft.com/office/officeart/2005/8/layout/hierarchy6"/>
    <dgm:cxn modelId="{8D11DFE5-6671-49AA-B039-7E299AEF95B2}" type="presParOf" srcId="{2C61BFED-AB89-46A9-9DB8-915031269BB4}" destId="{C428A9A3-AC8C-4AB3-A913-5660C0D9138C}" srcOrd="1" destOrd="0" presId="urn:microsoft.com/office/officeart/2005/8/layout/hierarchy6"/>
    <dgm:cxn modelId="{086719E4-1185-4932-95DF-258ACB87F94E}" type="presParOf" srcId="{2A1D9069-F9E6-49A2-8325-063B7336D1D3}" destId="{A3C8C7E3-CC77-418A-B002-724ED44BF4E5}" srcOrd="1" destOrd="0" presId="urn:microsoft.com/office/officeart/2005/8/layout/hierarchy6"/>
    <dgm:cxn modelId="{29036AFC-2200-4014-BEEF-463F4939B458}" type="presParOf" srcId="{A3C8C7E3-CC77-418A-B002-724ED44BF4E5}" destId="{6A2028DC-467E-44A5-9E7B-F463B44FA832}" srcOrd="0" destOrd="0" presId="urn:microsoft.com/office/officeart/2005/8/layout/hierarchy6"/>
    <dgm:cxn modelId="{DA8C8BF1-7593-4DEB-8F8D-D2DBF8B24D78}" type="presParOf" srcId="{2A1D9069-F9E6-49A2-8325-063B7336D1D3}" destId="{C4D45797-C339-40B9-8455-21A993236B30}" srcOrd="2" destOrd="0" presId="urn:microsoft.com/office/officeart/2005/8/layout/hierarchy6"/>
    <dgm:cxn modelId="{0CA17357-5995-4703-AD5D-73713DCC0F9C}" type="presParOf" srcId="{C4D45797-C339-40B9-8455-21A993236B30}" destId="{59A31AAC-5848-4F64-9E3C-7E1E31EF289A}" srcOrd="0" destOrd="0" presId="urn:microsoft.com/office/officeart/2005/8/layout/hierarchy6"/>
    <dgm:cxn modelId="{6D01C5D2-62D5-4266-A49A-F4EB2534408F}" type="presParOf" srcId="{C4D45797-C339-40B9-8455-21A993236B30}" destId="{6E8338F3-BAB0-40DC-976C-B8A279FC7451}" srcOrd="1" destOrd="0" presId="urn:microsoft.com/office/officeart/2005/8/layout/hierarchy6"/>
    <dgm:cxn modelId="{D53CB28B-0E47-4DAB-A2CE-C1396C1C35F9}" type="presParOf" srcId="{2A1D9069-F9E6-49A2-8325-063B7336D1D3}" destId="{59580AAD-3EEE-4875-858D-2361F54F15AB}" srcOrd="3" destOrd="0" presId="urn:microsoft.com/office/officeart/2005/8/layout/hierarchy6"/>
    <dgm:cxn modelId="{BCB11346-6AAB-46DE-ADB9-CD484CE8AD84}" type="presParOf" srcId="{59580AAD-3EEE-4875-858D-2361F54F15AB}" destId="{A2A7E197-6C35-4094-B535-C8FD083D8BB6}" srcOrd="0" destOrd="0" presId="urn:microsoft.com/office/officeart/2005/8/layout/hierarchy6"/>
    <dgm:cxn modelId="{4B4644E7-7444-476C-B2B9-528538EA44C6}" type="presParOf" srcId="{2A1D9069-F9E6-49A2-8325-063B7336D1D3}" destId="{11D11603-56F2-48C5-93F3-0C60E9EAF6DC}" srcOrd="4" destOrd="0" presId="urn:microsoft.com/office/officeart/2005/8/layout/hierarchy6"/>
    <dgm:cxn modelId="{3311B545-4053-43A7-AD19-435BC6B235DD}" type="presParOf" srcId="{11D11603-56F2-48C5-93F3-0C60E9EAF6DC}" destId="{D90B5638-9260-45FB-9CBE-D2B2B25D58A5}" srcOrd="0" destOrd="0" presId="urn:microsoft.com/office/officeart/2005/8/layout/hierarchy6"/>
    <dgm:cxn modelId="{DF1D0CAF-637A-467E-90CF-69AE41AF09D8}" type="presParOf" srcId="{11D11603-56F2-48C5-93F3-0C60E9EAF6DC}" destId="{38DF134F-7858-4DAD-998C-8EF35885AC6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B5638-9260-45FB-9CBE-D2B2B25D58A5}">
      <dsp:nvSpPr>
        <dsp:cNvPr id="0" name=""/>
        <dsp:cNvSpPr/>
      </dsp:nvSpPr>
      <dsp:spPr>
        <a:xfrm>
          <a:off x="0" y="3490383"/>
          <a:ext cx="8128000" cy="1171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Bac.+2</a:t>
          </a:r>
        </a:p>
      </dsp:txBody>
      <dsp:txXfrm>
        <a:off x="0" y="3490383"/>
        <a:ext cx="2438400" cy="1171575"/>
      </dsp:txXfrm>
    </dsp:sp>
    <dsp:sp modelId="{59A31AAC-5848-4F64-9E3C-7E1E31EF289A}">
      <dsp:nvSpPr>
        <dsp:cNvPr id="0" name=""/>
        <dsp:cNvSpPr/>
      </dsp:nvSpPr>
      <dsp:spPr>
        <a:xfrm>
          <a:off x="0" y="2123545"/>
          <a:ext cx="8128000" cy="1171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Bac.+1</a:t>
          </a:r>
        </a:p>
      </dsp:txBody>
      <dsp:txXfrm>
        <a:off x="0" y="2123545"/>
        <a:ext cx="2438400" cy="1171575"/>
      </dsp:txXfrm>
    </dsp:sp>
    <dsp:sp modelId="{5EDF713A-A1A0-48C2-89C2-53673691BE8C}">
      <dsp:nvSpPr>
        <dsp:cNvPr id="0" name=""/>
        <dsp:cNvSpPr/>
      </dsp:nvSpPr>
      <dsp:spPr>
        <a:xfrm>
          <a:off x="0" y="756708"/>
          <a:ext cx="8128000" cy="11715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Bac.</a:t>
          </a:r>
        </a:p>
      </dsp:txBody>
      <dsp:txXfrm>
        <a:off x="0" y="756708"/>
        <a:ext cx="2438400" cy="1171575"/>
      </dsp:txXfrm>
    </dsp:sp>
    <dsp:sp modelId="{525DED30-DC6D-467B-B4E5-DBCE73D1B962}">
      <dsp:nvSpPr>
        <dsp:cNvPr id="0" name=""/>
        <dsp:cNvSpPr/>
      </dsp:nvSpPr>
      <dsp:spPr>
        <a:xfrm>
          <a:off x="4930407" y="854339"/>
          <a:ext cx="1464468" cy="97631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bg1"/>
              </a:solidFill>
            </a:rPr>
            <a:t>Terminale générale</a:t>
          </a:r>
        </a:p>
      </dsp:txBody>
      <dsp:txXfrm>
        <a:off x="4959002" y="882934"/>
        <a:ext cx="1407278" cy="919122"/>
      </dsp:txXfrm>
    </dsp:sp>
    <dsp:sp modelId="{76ECF17D-9603-4DE0-9D43-99BAC4CD8803}">
      <dsp:nvSpPr>
        <dsp:cNvPr id="0" name=""/>
        <dsp:cNvSpPr/>
      </dsp:nvSpPr>
      <dsp:spPr>
        <a:xfrm>
          <a:off x="4122738" y="1830652"/>
          <a:ext cx="1539903" cy="390525"/>
        </a:xfrm>
        <a:custGeom>
          <a:avLst/>
          <a:gdLst/>
          <a:ahLst/>
          <a:cxnLst/>
          <a:rect l="0" t="0" r="0" b="0"/>
          <a:pathLst>
            <a:path>
              <a:moveTo>
                <a:pt x="1539903" y="0"/>
              </a:moveTo>
              <a:lnTo>
                <a:pt x="1539903" y="195262"/>
              </a:lnTo>
              <a:lnTo>
                <a:pt x="0" y="195262"/>
              </a:lnTo>
              <a:lnTo>
                <a:pt x="0" y="39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25EC4-24CC-4B35-87A0-DB07FC6CAAA8}">
      <dsp:nvSpPr>
        <dsp:cNvPr id="0" name=""/>
        <dsp:cNvSpPr/>
      </dsp:nvSpPr>
      <dsp:spPr>
        <a:xfrm>
          <a:off x="3390503" y="2221177"/>
          <a:ext cx="1464468" cy="9763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Hypokhâgne A/L « Lettres »</a:t>
          </a:r>
        </a:p>
      </dsp:txBody>
      <dsp:txXfrm>
        <a:off x="3419098" y="2249772"/>
        <a:ext cx="1407278" cy="919122"/>
      </dsp:txXfrm>
    </dsp:sp>
    <dsp:sp modelId="{1644E43F-EDF4-4606-9CA4-EB859207C9AF}">
      <dsp:nvSpPr>
        <dsp:cNvPr id="0" name=""/>
        <dsp:cNvSpPr/>
      </dsp:nvSpPr>
      <dsp:spPr>
        <a:xfrm>
          <a:off x="3170833" y="3197489"/>
          <a:ext cx="951904" cy="390525"/>
        </a:xfrm>
        <a:custGeom>
          <a:avLst/>
          <a:gdLst/>
          <a:ahLst/>
          <a:cxnLst/>
          <a:rect l="0" t="0" r="0" b="0"/>
          <a:pathLst>
            <a:path>
              <a:moveTo>
                <a:pt x="951904" y="0"/>
              </a:moveTo>
              <a:lnTo>
                <a:pt x="951904" y="195262"/>
              </a:lnTo>
              <a:lnTo>
                <a:pt x="0" y="195262"/>
              </a:lnTo>
              <a:lnTo>
                <a:pt x="0" y="3905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33C68-94E9-4E55-8EAC-5BB9844C0112}">
      <dsp:nvSpPr>
        <dsp:cNvPr id="0" name=""/>
        <dsp:cNvSpPr/>
      </dsp:nvSpPr>
      <dsp:spPr>
        <a:xfrm>
          <a:off x="2438599" y="3588014"/>
          <a:ext cx="1464468" cy="9763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Khâgne « Ulm »</a:t>
          </a:r>
        </a:p>
      </dsp:txBody>
      <dsp:txXfrm>
        <a:off x="2467194" y="3616609"/>
        <a:ext cx="1407278" cy="919122"/>
      </dsp:txXfrm>
    </dsp:sp>
    <dsp:sp modelId="{9ACD2BE6-D41C-43D2-8371-8D289B21BE47}">
      <dsp:nvSpPr>
        <dsp:cNvPr id="0" name=""/>
        <dsp:cNvSpPr/>
      </dsp:nvSpPr>
      <dsp:spPr>
        <a:xfrm>
          <a:off x="4122738" y="3197489"/>
          <a:ext cx="951904" cy="39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62"/>
              </a:lnTo>
              <a:lnTo>
                <a:pt x="951904" y="195262"/>
              </a:lnTo>
              <a:lnTo>
                <a:pt x="951904" y="3905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E438D-E444-48E6-BD14-21FB9A40AD39}">
      <dsp:nvSpPr>
        <dsp:cNvPr id="0" name=""/>
        <dsp:cNvSpPr/>
      </dsp:nvSpPr>
      <dsp:spPr>
        <a:xfrm>
          <a:off x="4342408" y="3588014"/>
          <a:ext cx="1464468" cy="97631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Khâgne « Lyon »</a:t>
          </a:r>
        </a:p>
      </dsp:txBody>
      <dsp:txXfrm>
        <a:off x="4371003" y="3616609"/>
        <a:ext cx="1407278" cy="919122"/>
      </dsp:txXfrm>
    </dsp:sp>
    <dsp:sp modelId="{EDFD5475-CB70-44EA-9F06-7272621131B1}">
      <dsp:nvSpPr>
        <dsp:cNvPr id="0" name=""/>
        <dsp:cNvSpPr/>
      </dsp:nvSpPr>
      <dsp:spPr>
        <a:xfrm>
          <a:off x="5662641" y="1830652"/>
          <a:ext cx="1443087" cy="39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262"/>
              </a:lnTo>
              <a:lnTo>
                <a:pt x="1443087" y="195262"/>
              </a:lnTo>
              <a:lnTo>
                <a:pt x="1443087" y="390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D27ED-4D71-4AF8-A828-36D2226A2F53}">
      <dsp:nvSpPr>
        <dsp:cNvPr id="0" name=""/>
        <dsp:cNvSpPr/>
      </dsp:nvSpPr>
      <dsp:spPr>
        <a:xfrm>
          <a:off x="6276678" y="2221177"/>
          <a:ext cx="1658100" cy="97631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Hypokhâgne B/L « Lettres et sciences sociales »</a:t>
          </a:r>
        </a:p>
      </dsp:txBody>
      <dsp:txXfrm>
        <a:off x="6305273" y="2249772"/>
        <a:ext cx="1600910" cy="919122"/>
      </dsp:txXfrm>
    </dsp:sp>
    <dsp:sp modelId="{03841AC3-E9ED-4ACD-AFC3-546AD7A7C3B9}">
      <dsp:nvSpPr>
        <dsp:cNvPr id="0" name=""/>
        <dsp:cNvSpPr/>
      </dsp:nvSpPr>
      <dsp:spPr>
        <a:xfrm>
          <a:off x="7060009" y="3197489"/>
          <a:ext cx="91440" cy="3905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5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BCD93-7E4A-4D97-A959-EDE49220192B}">
      <dsp:nvSpPr>
        <dsp:cNvPr id="0" name=""/>
        <dsp:cNvSpPr/>
      </dsp:nvSpPr>
      <dsp:spPr>
        <a:xfrm>
          <a:off x="6246218" y="3588014"/>
          <a:ext cx="1719022" cy="97631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Khâgne B/L</a:t>
          </a:r>
        </a:p>
      </dsp:txBody>
      <dsp:txXfrm>
        <a:off x="6274813" y="3616609"/>
        <a:ext cx="1661832" cy="91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6C922-8A8D-4212-82A5-C8624874B643}" type="datetimeFigureOut">
              <a:rPr lang="fr-FR" smtClean="0"/>
              <a:t>09/01/2021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814C-484D-47E6-911A-AE841AB242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52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D9D5-7E41-4158-84D1-2B0CF12F77E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97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C233A-0E05-4B08-B8B4-5D34E22A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D9BCE5-506B-43AE-A7CD-B6DF26B7B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0E6575-7077-4A3E-8F04-ACB7C2EE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F49A6-F5FA-4C97-83DD-C803CF77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C5868D-9155-4C00-8C1B-A462B60A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9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823EB-53F0-4709-89E8-0FB9D8E0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D83982-9849-4698-BDE7-B79618FF1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B4E95C-585A-4B47-A375-8CCA9EDE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C9856F-9337-485D-987B-2A96068C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567D5-72DE-490A-94DD-F486A9C7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04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DDAE2F-B7F4-4868-AABF-0D987F6DC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5D15C-8F6E-4459-8957-D14F18C7A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C25FA-3B15-4992-964E-6897F8F9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30C75-E438-486C-AC61-A6A7D89F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C450F-ACF9-492E-A434-05F21F6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85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E80B2-93CA-484F-A182-46AD20B3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E37A4-BBD6-4645-B252-9B4140F3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F7B29A-2547-4FE0-BB36-2716249D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4238E1-AC8F-438B-A8BD-0A6EC8B7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1C7E9-6B61-4E15-BE52-1A51109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33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991DA-0707-4724-8976-A87D3D5B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EB007F-0581-4C2B-BCFB-66187DF4D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0F1D96-7C42-4DB3-83BA-47958077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5BE23A-AC69-4B8C-B0E8-5D4F972B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6D2B0-0406-4317-BAD6-13EFF9CD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4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377B6-446C-472C-9BE0-7933B447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DAB4B-079A-4A20-A6A1-AE9EF6B1F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4D7FC2-13CC-4700-8F0B-C1312EC2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C0DE03-6F98-4648-83E2-846E964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E24028-D11F-4C59-BA4B-14BBEFEF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76FBD5-8E50-41DE-8B0B-E321E7D6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4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1A93A-5124-4E98-A0EC-B4C6F7B0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ECE76-49A8-4260-88F9-E618D5BF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AB0084-2B73-466A-997C-BCAEB2B1D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4F6A2C-6C3E-4C22-BF7C-A05297903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D86FC4-2D8F-47F7-A59A-8C20F6FC7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B3AE7B-EC2B-4AFA-8010-FD37F0C7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677BAD-E8D1-4626-9FEA-50B51548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1F1495-7BCC-4C3A-AA9D-2E01EBA5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03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44A14-B40C-4EF6-ACE4-18920F82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0CDC48-E2AD-402B-B89F-C6F77AB7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6F92A7-0373-4EB4-897C-2082DDD5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9F61EF-8515-4E1F-AB81-E9894FE0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5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BF9867-0E72-4641-AC2A-57DF7464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6622A5-9B34-4F1E-9991-20FD9E05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9C2367-AB36-42CA-8311-6D38B37F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BBEB8-E6CC-40AB-87FA-D9DC1FE9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7773DE-A5DA-450D-913C-19CDFBE6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6A3A04-3082-41B4-A619-9A98824CB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B7799-519E-45FF-94B2-DD8BBB86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F9CF5-7D11-470C-8162-C568C328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973B58-C0E5-4CE6-8C88-B49EB67D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8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33B52-4C2E-419F-9C20-E95819A4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9E0B14-40D0-41BC-8254-344E71205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BF8B30-053F-498B-A55A-8505E636F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2A010-C72D-4CA6-8E3E-F01A4825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B317D8-FEAE-4A3B-9481-A28C210F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F53E9-EE42-4F45-AB70-3AECDFC9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27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8B29B8-E3F0-4103-A79B-26AD7EA4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E2A20-0297-4BDB-8933-EE5C9A98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8AB31E-447F-4B02-A5D7-AF8740C83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A389-D57F-46BC-910C-4DDA11A1483C}" type="datetimeFigureOut">
              <a:rPr lang="fr-FR" smtClean="0"/>
              <a:pPr/>
              <a:t>09/01/2021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960A79-5090-472D-A36F-B4C343623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1EA195-39E3-4283-B01D-5356D9EFA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24E4-7F0E-4DF9-940A-035EB809A9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91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10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CPGE Littéraires </a:t>
            </a:r>
            <a:br>
              <a:rPr lang="fr-FR" sz="8000" b="1" dirty="0">
                <a:solidFill>
                  <a:schemeClr val="bg1"/>
                </a:solidFill>
              </a:rPr>
            </a:br>
            <a:r>
              <a:rPr lang="fr-FR" sz="8000" b="1" dirty="0">
                <a:solidFill>
                  <a:schemeClr val="bg1"/>
                </a:solidFill>
              </a:rPr>
              <a:t>A/L et B/L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1284"/>
          </a:xfrm>
        </p:spPr>
        <p:txBody>
          <a:bodyPr>
            <a:normAutofit/>
          </a:bodyPr>
          <a:lstStyle/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www.prepalitteraire.fr</a:t>
            </a: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www.prepabl.fr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5BD4A-C028-4859-A2F5-31A8A17D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Attendus en filière B/L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77EC58D-F3C5-402A-97F1-905359A7A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98" y="1825625"/>
            <a:ext cx="7130204" cy="4351338"/>
          </a:xfrm>
        </p:spPr>
      </p:pic>
    </p:spTree>
    <p:extLst>
      <p:ext uri="{BB962C8B-B14F-4D97-AF65-F5344CB8AC3E}">
        <p14:creationId xmlns:p14="http://schemas.microsoft.com/office/powerpoint/2010/main" val="850192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10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III- Quels sont les débouchés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1284"/>
          </a:xfrm>
        </p:spPr>
        <p:txBody>
          <a:bodyPr>
            <a:normAutofit/>
          </a:bodyPr>
          <a:lstStyle/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www.prepalitteraire.fr</a:t>
            </a:r>
          </a:p>
        </p:txBody>
      </p:sp>
    </p:spTree>
    <p:extLst>
      <p:ext uri="{BB962C8B-B14F-4D97-AF65-F5344CB8AC3E}">
        <p14:creationId xmlns:p14="http://schemas.microsoft.com/office/powerpoint/2010/main" val="50279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79581" y="2450341"/>
            <a:ext cx="3021294" cy="495229"/>
          </a:xfrm>
        </p:spPr>
        <p:txBody>
          <a:bodyPr>
            <a:noAutofit/>
          </a:bodyPr>
          <a:lstStyle/>
          <a:p>
            <a:br>
              <a:rPr lang="fr-FR" sz="2400" b="1" dirty="0"/>
            </a:br>
            <a:r>
              <a:rPr lang="fr-FR" sz="2400" b="1" dirty="0"/>
              <a:t>Concours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6710" y="5079492"/>
            <a:ext cx="2562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Science politique et management:</a:t>
            </a:r>
          </a:p>
          <a:p>
            <a:r>
              <a:rPr lang="fr-FR" b="1" dirty="0"/>
              <a:t>Sciences Po et IEP</a:t>
            </a:r>
          </a:p>
          <a:p>
            <a:r>
              <a:rPr lang="fr-FR" b="1" dirty="0"/>
              <a:t>Dauphine</a:t>
            </a:r>
          </a:p>
          <a:p>
            <a:r>
              <a:rPr lang="fr-FR" b="1" dirty="0" err="1"/>
              <a:t>ISMaPP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064000" y="5095270"/>
            <a:ext cx="293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Enseignement et recherche:</a:t>
            </a:r>
          </a:p>
          <a:p>
            <a:r>
              <a:rPr lang="fr-FR" b="1" dirty="0"/>
              <a:t>ENS Paris-Ulm</a:t>
            </a:r>
          </a:p>
          <a:p>
            <a:r>
              <a:rPr lang="fr-FR" b="1" dirty="0"/>
              <a:t>ENS Lyon</a:t>
            </a:r>
          </a:p>
          <a:p>
            <a:r>
              <a:rPr lang="fr-FR" b="1" dirty="0"/>
              <a:t>ENS Paris-Saclay (ex-Cachan)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95328" y="5154314"/>
            <a:ext cx="2659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Ingénierie statistique </a:t>
            </a:r>
          </a:p>
          <a:p>
            <a:r>
              <a:rPr lang="fr-FR" dirty="0"/>
              <a:t>et informatique:</a:t>
            </a:r>
          </a:p>
          <a:p>
            <a:r>
              <a:rPr lang="fr-FR" b="1" dirty="0"/>
              <a:t>ENSAE et ENSAI</a:t>
            </a:r>
          </a:p>
          <a:p>
            <a:r>
              <a:rPr lang="fr-FR" b="1" dirty="0"/>
              <a:t>ENSIM, EPITA, UTT, ENSC</a:t>
            </a:r>
          </a:p>
          <a:p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86711" y="3989249"/>
            <a:ext cx="3032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Communication et médias:</a:t>
            </a:r>
          </a:p>
          <a:p>
            <a:r>
              <a:rPr lang="fr-FR" b="1" dirty="0" err="1"/>
              <a:t>Celsa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395329" y="41518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Cartographie:</a:t>
            </a:r>
          </a:p>
          <a:p>
            <a:r>
              <a:rPr lang="fr-FR" b="1" dirty="0"/>
              <a:t>ENSG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455377" y="2546066"/>
            <a:ext cx="357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Ecoles de commerce et  management:</a:t>
            </a:r>
          </a:p>
          <a:p>
            <a:r>
              <a:rPr lang="fr-FR" b="1" dirty="0"/>
              <a:t>Ecoles de la BCE: HEC, ESSEC, ESCP…</a:t>
            </a:r>
          </a:p>
          <a:p>
            <a:r>
              <a:rPr lang="fr-FR" b="1" dirty="0"/>
              <a:t>ECRICOME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86711" y="719084"/>
            <a:ext cx="229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IEP</a:t>
            </a:r>
            <a:r>
              <a:rPr lang="fr-FR" dirty="0"/>
              <a:t>: Bac+1 ou bac+0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6710" y="2684565"/>
            <a:ext cx="221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Langues étrangères:</a:t>
            </a:r>
          </a:p>
          <a:p>
            <a:r>
              <a:rPr lang="fr-FR" b="1" dirty="0"/>
              <a:t>ESIT</a:t>
            </a:r>
          </a:p>
          <a:p>
            <a:r>
              <a:rPr lang="fr-FR" b="1" dirty="0"/>
              <a:t>ISIT</a:t>
            </a:r>
          </a:p>
        </p:txBody>
      </p:sp>
      <p:cxnSp>
        <p:nvCxnSpPr>
          <p:cNvPr id="15" name="Connecteur droit avec flèche 14"/>
          <p:cNvCxnSpPr>
            <a:cxnSpLocks/>
            <a:stCxn id="2" idx="2"/>
            <a:endCxn id="13" idx="3"/>
          </p:cNvCxnSpPr>
          <p:nvPr/>
        </p:nvCxnSpPr>
        <p:spPr>
          <a:xfrm rot="5400000">
            <a:off x="3897306" y="1553308"/>
            <a:ext cx="200660" cy="2985184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  <a:stCxn id="2" idx="2"/>
            <a:endCxn id="4" idx="3"/>
          </p:cNvCxnSpPr>
          <p:nvPr/>
        </p:nvCxnSpPr>
        <p:spPr>
          <a:xfrm rot="5400000">
            <a:off x="2733456" y="3061384"/>
            <a:ext cx="2872586" cy="2640959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/>
            <a:stCxn id="57" idx="1"/>
            <a:endCxn id="11" idx="3"/>
          </p:cNvCxnSpPr>
          <p:nvPr/>
        </p:nvCxnSpPr>
        <p:spPr>
          <a:xfrm flipH="1">
            <a:off x="2586036" y="903750"/>
            <a:ext cx="2041806" cy="0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cxnSpLocks/>
            <a:stCxn id="2" idx="2"/>
            <a:endCxn id="7" idx="1"/>
          </p:cNvCxnSpPr>
          <p:nvPr/>
        </p:nvCxnSpPr>
        <p:spPr>
          <a:xfrm>
            <a:off x="5490228" y="2945570"/>
            <a:ext cx="2905100" cy="2947408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cxnSpLocks/>
            <a:stCxn id="2" idx="2"/>
            <a:endCxn id="6" idx="0"/>
          </p:cNvCxnSpPr>
          <p:nvPr/>
        </p:nvCxnSpPr>
        <p:spPr>
          <a:xfrm>
            <a:off x="5490228" y="2945570"/>
            <a:ext cx="42210" cy="2149700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cxnSpLocks/>
            <a:stCxn id="2" idx="2"/>
          </p:cNvCxnSpPr>
          <p:nvPr/>
        </p:nvCxnSpPr>
        <p:spPr>
          <a:xfrm flipH="1">
            <a:off x="3149600" y="2945570"/>
            <a:ext cx="2340628" cy="1378074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2" idx="2"/>
            <a:endCxn id="9" idx="1"/>
          </p:cNvCxnSpPr>
          <p:nvPr/>
        </p:nvCxnSpPr>
        <p:spPr>
          <a:xfrm>
            <a:off x="5490228" y="2945570"/>
            <a:ext cx="2905101" cy="1529429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cxnSpLocks/>
            <a:stCxn id="2" idx="2"/>
            <a:endCxn id="10" idx="1"/>
          </p:cNvCxnSpPr>
          <p:nvPr/>
        </p:nvCxnSpPr>
        <p:spPr>
          <a:xfrm rot="16200000" flipH="1">
            <a:off x="6872472" y="1563325"/>
            <a:ext cx="200661" cy="2965149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627842" y="719084"/>
            <a:ext cx="171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B/L 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427508" y="732579"/>
            <a:ext cx="237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Université : accès L2</a:t>
            </a:r>
          </a:p>
        </p:txBody>
      </p:sp>
      <p:cxnSp>
        <p:nvCxnSpPr>
          <p:cNvPr id="60" name="Connecteur droit avec flèche 59"/>
          <p:cNvCxnSpPr>
            <a:cxnSpLocks/>
            <a:stCxn id="57" idx="3"/>
            <a:endCxn id="59" idx="1"/>
          </p:cNvCxnSpPr>
          <p:nvPr/>
        </p:nvCxnSpPr>
        <p:spPr>
          <a:xfrm>
            <a:off x="6343653" y="903750"/>
            <a:ext cx="2083855" cy="13495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4230144" y="1619344"/>
            <a:ext cx="232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B/L 2</a:t>
            </a:r>
            <a:r>
              <a:rPr lang="fr-FR" baseline="30000" dirty="0"/>
              <a:t>ème</a:t>
            </a:r>
            <a:r>
              <a:rPr lang="fr-FR" dirty="0"/>
              <a:t> ou 3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</p:txBody>
      </p:sp>
      <p:cxnSp>
        <p:nvCxnSpPr>
          <p:cNvPr id="64" name="Connecteur droit avec flèche 63"/>
          <p:cNvCxnSpPr>
            <a:cxnSpLocks/>
            <a:stCxn id="63" idx="3"/>
            <a:endCxn id="66" idx="1"/>
          </p:cNvCxnSpPr>
          <p:nvPr/>
        </p:nvCxnSpPr>
        <p:spPr>
          <a:xfrm>
            <a:off x="6556422" y="1804010"/>
            <a:ext cx="1887463" cy="5563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8443885" y="1624907"/>
            <a:ext cx="313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Université : accès L3/M1 (cube)</a:t>
            </a:r>
          </a:p>
        </p:txBody>
      </p:sp>
      <p:cxnSp>
        <p:nvCxnSpPr>
          <p:cNvPr id="71" name="Connecteur droit avec flèche 70"/>
          <p:cNvCxnSpPr>
            <a:cxnSpLocks/>
            <a:stCxn id="57" idx="2"/>
          </p:cNvCxnSpPr>
          <p:nvPr/>
        </p:nvCxnSpPr>
        <p:spPr>
          <a:xfrm>
            <a:off x="5485748" y="1088416"/>
            <a:ext cx="25585" cy="528383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>
            <a:cxnSpLocks/>
          </p:cNvCxnSpPr>
          <p:nvPr/>
        </p:nvCxnSpPr>
        <p:spPr>
          <a:xfrm>
            <a:off x="5518533" y="2069988"/>
            <a:ext cx="0" cy="470324"/>
          </a:xfrm>
          <a:prstGeom prst="straightConnector1">
            <a:avLst/>
          </a:prstGeom>
          <a:ln w="66675"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58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1327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>
                <a:solidFill>
                  <a:srgbClr val="0070C0"/>
                </a:solidFill>
              </a:rPr>
              <a:t>www.prepalitteraire.fr</a:t>
            </a:r>
            <a:br>
              <a:rPr lang="fr-FR" sz="6600" b="1" dirty="0">
                <a:solidFill>
                  <a:srgbClr val="0070C0"/>
                </a:solidFill>
              </a:rPr>
            </a:br>
            <a:r>
              <a:rPr lang="fr-FR" dirty="0"/>
              <a:t>Télécharger nos plaquettes</a:t>
            </a:r>
            <a:br>
              <a:rPr lang="fr-FR" dirty="0"/>
            </a:br>
            <a:r>
              <a:rPr lang="fr-FR" dirty="0"/>
              <a:t>A/L						 B/L</a:t>
            </a:r>
          </a:p>
        </p:txBody>
      </p:sp>
      <p:pic>
        <p:nvPicPr>
          <p:cNvPr id="7" name="Espace réservé du contenu 6" descr="QR code A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2572544"/>
            <a:ext cx="2857500" cy="2857500"/>
          </a:xfrm>
        </p:spPr>
      </p:pic>
      <p:pic>
        <p:nvPicPr>
          <p:cNvPr id="8" name="Espace réservé du contenu 7" descr="QR code BL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4250" y="2572544"/>
            <a:ext cx="2857500" cy="2857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10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I- Qu’est-ce que les CPGE A/L et B/L?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1284"/>
          </a:xfrm>
        </p:spPr>
        <p:txBody>
          <a:bodyPr>
            <a:normAutofit/>
          </a:bodyPr>
          <a:lstStyle/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www.prepalitteraire.fr</a:t>
            </a:r>
          </a:p>
        </p:txBody>
      </p:sp>
    </p:spTree>
    <p:extLst>
      <p:ext uri="{BB962C8B-B14F-4D97-AF65-F5344CB8AC3E}">
        <p14:creationId xmlns:p14="http://schemas.microsoft.com/office/powerpoint/2010/main" val="35927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D18A7-2F23-42DE-AE58-D47191B7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EB33B5-F47A-49E4-A06E-B32C517A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BBBB573B-1C78-4D8F-AF3E-64571BAFB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8049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181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Horaires en filière A/L : hypokhâgne</a:t>
            </a:r>
          </a:p>
        </p:txBody>
      </p:sp>
      <p:pic>
        <p:nvPicPr>
          <p:cNvPr id="4" name="Espace réservé du contenu 3" descr="horaires prepa hypokhagne litterai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1064"/>
            <a:ext cx="10515600" cy="3680460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08950F-2E50-4AAA-BC25-918C41E017AC}"/>
              </a:ext>
            </a:extLst>
          </p:cNvPr>
          <p:cNvSpPr txBox="1"/>
          <p:nvPr/>
        </p:nvSpPr>
        <p:spPr>
          <a:xfrm>
            <a:off x="838200" y="598998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2A2A2A"/>
                </a:solidFill>
                <a:effectLst/>
                <a:latin typeface="Gentium Basic"/>
              </a:rPr>
              <a:t>* Une langue ancienne est obligatoire mais les étudiants peuvent suivre les deux</a:t>
            </a:r>
            <a:br>
              <a:rPr lang="fr-FR" b="1" i="0" dirty="0">
                <a:solidFill>
                  <a:srgbClr val="2A2A2A"/>
                </a:solidFill>
                <a:effectLst/>
                <a:latin typeface="Gentium Basic"/>
              </a:rPr>
            </a:br>
            <a:r>
              <a:rPr lang="fr-FR" b="1" i="0" dirty="0">
                <a:solidFill>
                  <a:srgbClr val="2A2A2A"/>
                </a:solidFill>
                <a:effectLst/>
                <a:latin typeface="Gentium Basic"/>
              </a:rPr>
              <a:t>** Dans certains établissements.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D67A6-23E6-4C43-8584-45AAFFAD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Horaires en filière A/L : khâgne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16E2FE-53A9-447B-84A8-EBF4C9D08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5616"/>
            <a:ext cx="10515600" cy="329135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C21C00-14F8-4087-B589-E04C5CFD7619}"/>
              </a:ext>
            </a:extLst>
          </p:cNvPr>
          <p:cNvSpPr txBox="1"/>
          <p:nvPr/>
        </p:nvSpPr>
        <p:spPr>
          <a:xfrm>
            <a:off x="838200" y="59104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2A2A2A"/>
                </a:solidFill>
                <a:effectLst/>
                <a:latin typeface="Gentium Basic"/>
              </a:rPr>
              <a:t>* Au choix parmi : ​lettres classiques, lettres modernes, histoire et géographie, philosophie, langues vivantes, cinéma, histoire des arts, théâtre ou musique.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96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Horaires en filière B/L</a:t>
            </a:r>
          </a:p>
        </p:txBody>
      </p:sp>
      <p:pic>
        <p:nvPicPr>
          <p:cNvPr id="4" name="Espace réservé du contenu 3" descr="horairesB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437" y="1825625"/>
            <a:ext cx="10291126" cy="4351338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47D32FB-551D-4AF7-9C5E-C744CEDEE50C}"/>
              </a:ext>
            </a:extLst>
          </p:cNvPr>
          <p:cNvSpPr txBox="1"/>
          <p:nvPr/>
        </p:nvSpPr>
        <p:spPr>
          <a:xfrm>
            <a:off x="950437" y="6334539"/>
            <a:ext cx="1029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>
                <a:solidFill>
                  <a:srgbClr val="2A2A2A"/>
                </a:solidFill>
                <a:effectLst/>
                <a:latin typeface="Gentium Basic"/>
              </a:rPr>
              <a:t>* facultatif pour ceux qui ont suivi la spécialité Mathématiques en terminale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0000" contrast="10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bg1"/>
                </a:solidFill>
              </a:rPr>
              <a:t>II- Comment rentrer en prépa littéraire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31284"/>
          </a:xfrm>
        </p:spPr>
        <p:txBody>
          <a:bodyPr>
            <a:normAutofit/>
          </a:bodyPr>
          <a:lstStyle/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endParaRPr lang="fr-FR" sz="5400" b="1" dirty="0">
              <a:solidFill>
                <a:srgbClr val="0070C0"/>
              </a:solidFill>
            </a:endParaRP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www.prepalitteraire.fr</a:t>
            </a:r>
          </a:p>
        </p:txBody>
      </p:sp>
    </p:spTree>
    <p:extLst>
      <p:ext uri="{BB962C8B-B14F-4D97-AF65-F5344CB8AC3E}">
        <p14:creationId xmlns:p14="http://schemas.microsoft.com/office/powerpoint/2010/main" val="5754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C560871-13E3-4E6B-B02C-94AF10E8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réseau des CPGE littéraires</a:t>
            </a:r>
            <a:br>
              <a:rPr lang="fr-FR" dirty="0"/>
            </a:br>
            <a:r>
              <a:rPr lang="fr-FR" dirty="0"/>
              <a:t>		A/L						B/L	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5A43D37-7CC1-4153-B2EE-B57CAEA9C6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67" y="1825625"/>
            <a:ext cx="4546465" cy="4351338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0FAD95D-86FF-4A96-84DB-050AF6A2EB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50" y="1825625"/>
            <a:ext cx="4586899" cy="4351338"/>
          </a:xfrm>
        </p:spPr>
      </p:pic>
    </p:spTree>
    <p:extLst>
      <p:ext uri="{BB962C8B-B14F-4D97-AF65-F5344CB8AC3E}">
        <p14:creationId xmlns:p14="http://schemas.microsoft.com/office/powerpoint/2010/main" val="228804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6B97AEE-4928-4AF5-83A4-1F623578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Attendus en filière A/L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56055A6-2116-4416-A28B-8B8EE27EC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74" y="1825625"/>
            <a:ext cx="7869052" cy="4351338"/>
          </a:xfrm>
        </p:spPr>
      </p:pic>
    </p:spTree>
    <p:extLst>
      <p:ext uri="{BB962C8B-B14F-4D97-AF65-F5344CB8AC3E}">
        <p14:creationId xmlns:p14="http://schemas.microsoft.com/office/powerpoint/2010/main" val="20899554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349</Words>
  <Application>Microsoft Office PowerPoint</Application>
  <PresentationFormat>Grand écran</PresentationFormat>
  <Paragraphs>66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Gentium Basic</vt:lpstr>
      <vt:lpstr>Thème Office</vt:lpstr>
      <vt:lpstr>CPGE Littéraires  A/L et B/L</vt:lpstr>
      <vt:lpstr>I- Qu’est-ce que les CPGE A/L et B/L? </vt:lpstr>
      <vt:lpstr> </vt:lpstr>
      <vt:lpstr>Horaires en filière A/L : hypokhâgne</vt:lpstr>
      <vt:lpstr>Horaires en filière A/L : khâgne</vt:lpstr>
      <vt:lpstr>Horaires en filière B/L</vt:lpstr>
      <vt:lpstr>II- Comment rentrer en prépa littéraire ? </vt:lpstr>
      <vt:lpstr>Le réseau des CPGE littéraires   A/L      B/L </vt:lpstr>
      <vt:lpstr>Attendus en filière A/L</vt:lpstr>
      <vt:lpstr>Attendus en filière B/L</vt:lpstr>
      <vt:lpstr>III- Quels sont les débouchés ? </vt:lpstr>
      <vt:lpstr>Présentation PowerPoint</vt:lpstr>
      <vt:lpstr> Concours</vt:lpstr>
      <vt:lpstr>www.prepalitteraire.fr Télécharger nos plaquettes A/L       B/L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Nicolas Thibault</dc:creator>
  <cp:lastModifiedBy>Nicolas Thibault</cp:lastModifiedBy>
  <cp:revision>16</cp:revision>
  <dcterms:created xsi:type="dcterms:W3CDTF">2019-11-13T06:34:21Z</dcterms:created>
  <dcterms:modified xsi:type="dcterms:W3CDTF">2021-01-09T08:11:21Z</dcterms:modified>
</cp:coreProperties>
</file>